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1125"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43" r:id="rId176"/>
    <p:sldId id="445" r:id="rId177"/>
    <p:sldId id="446" r:id="rId178"/>
    <p:sldId id="440" r:id="rId179"/>
    <p:sldId id="441" r:id="rId180"/>
    <p:sldId id="44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7" r:id="rId194"/>
    <p:sldId id="468" r:id="rId195"/>
    <p:sldId id="469" r:id="rId196"/>
    <p:sldId id="470" r:id="rId197"/>
    <p:sldId id="471" r:id="rId198"/>
    <p:sldId id="472" r:id="rId199"/>
    <p:sldId id="473" r:id="rId200"/>
    <p:sldId id="477" r:id="rId201"/>
    <p:sldId id="478" r:id="rId202"/>
    <p:sldId id="479" r:id="rId203"/>
    <p:sldId id="480" r:id="rId204"/>
    <p:sldId id="481" r:id="rId205"/>
    <p:sldId id="482" r:id="rId206"/>
    <p:sldId id="483" r:id="rId207"/>
    <p:sldId id="484" r:id="rId208"/>
    <p:sldId id="485" r:id="rId209"/>
    <p:sldId id="486" r:id="rId210"/>
    <p:sldId id="487" r:id="rId211"/>
    <p:sldId id="488" r:id="rId212"/>
    <p:sldId id="489" r:id="rId213"/>
    <p:sldId id="490" r:id="rId214"/>
    <p:sldId id="491" r:id="rId215"/>
    <p:sldId id="492" r:id="rId216"/>
    <p:sldId id="493" r:id="rId217"/>
    <p:sldId id="494" r:id="rId218"/>
    <p:sldId id="495" r:id="rId219"/>
    <p:sldId id="496" r:id="rId220"/>
    <p:sldId id="497" r:id="rId221"/>
    <p:sldId id="498" r:id="rId222"/>
    <p:sldId id="499" r:id="rId223"/>
    <p:sldId id="500" r:id="rId224"/>
    <p:sldId id="501" r:id="rId225"/>
    <p:sldId id="502"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1123" r:id="rId247"/>
    <p:sldId id="524" r:id="rId248"/>
    <p:sldId id="1124" r:id="rId249"/>
    <p:sldId id="525" r:id="rId250"/>
    <p:sldId id="526" r:id="rId251"/>
    <p:sldId id="527" r:id="rId252"/>
    <p:sldId id="1122" r:id="rId253"/>
    <p:sldId id="529" r:id="rId254"/>
    <p:sldId id="530" r:id="rId255"/>
    <p:sldId id="531" r:id="rId256"/>
    <p:sldId id="532" r:id="rId257"/>
    <p:sldId id="533" r:id="rId258"/>
    <p:sldId id="534" r:id="rId259"/>
    <p:sldId id="535" r:id="rId260"/>
    <p:sldId id="536" r:id="rId261"/>
    <p:sldId id="537" r:id="rId262"/>
    <p:sldId id="538" r:id="rId263"/>
    <p:sldId id="539" r:id="rId264"/>
    <p:sldId id="540" r:id="rId265"/>
    <p:sldId id="541" r:id="rId266"/>
    <p:sldId id="542" r:id="rId267"/>
    <p:sldId id="543" r:id="rId268"/>
    <p:sldId id="1121"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3" r:id="rId286"/>
    <p:sldId id="564" r:id="rId287"/>
    <p:sldId id="565" r:id="rId288"/>
    <p:sldId id="566" r:id="rId289"/>
    <p:sldId id="567" r:id="rId290"/>
    <p:sldId id="570" r:id="rId291"/>
    <p:sldId id="571" r:id="rId292"/>
    <p:sldId id="572" r:id="rId293"/>
    <p:sldId id="573" r:id="rId294"/>
    <p:sldId id="574" r:id="rId295"/>
    <p:sldId id="575" r:id="rId296"/>
    <p:sldId id="576" r:id="rId297"/>
    <p:sldId id="577" r:id="rId298"/>
    <p:sldId id="578" r:id="rId299"/>
    <p:sldId id="579" r:id="rId300"/>
    <p:sldId id="580" r:id="rId301"/>
    <p:sldId id="581" r:id="rId302"/>
    <p:sldId id="582" r:id="rId303"/>
    <p:sldId id="583" r:id="rId304"/>
    <p:sldId id="584" r:id="rId305"/>
    <p:sldId id="585" r:id="rId306"/>
    <p:sldId id="586" r:id="rId307"/>
    <p:sldId id="587" r:id="rId308"/>
    <p:sldId id="588" r:id="rId309"/>
    <p:sldId id="589" r:id="rId310"/>
    <p:sldId id="590" r:id="rId311"/>
    <p:sldId id="591" r:id="rId312"/>
    <p:sldId id="592" r:id="rId313"/>
    <p:sldId id="593" r:id="rId314"/>
    <p:sldId id="594" r:id="rId315"/>
    <p:sldId id="595" r:id="rId316"/>
    <p:sldId id="596" r:id="rId317"/>
    <p:sldId id="597" r:id="rId318"/>
    <p:sldId id="598" r:id="rId319"/>
    <p:sldId id="599" r:id="rId320"/>
    <p:sldId id="602" r:id="rId321"/>
    <p:sldId id="603" r:id="rId322"/>
    <p:sldId id="604" r:id="rId323"/>
    <p:sldId id="605" r:id="rId324"/>
    <p:sldId id="606" r:id="rId325"/>
    <p:sldId id="607" r:id="rId326"/>
    <p:sldId id="619" r:id="rId327"/>
    <p:sldId id="620" r:id="rId328"/>
    <p:sldId id="621" r:id="rId329"/>
    <p:sldId id="622" r:id="rId330"/>
    <p:sldId id="623" r:id="rId331"/>
    <p:sldId id="624" r:id="rId332"/>
    <p:sldId id="625" r:id="rId333"/>
    <p:sldId id="626" r:id="rId334"/>
    <p:sldId id="627" r:id="rId335"/>
    <p:sldId id="628" r:id="rId336"/>
    <p:sldId id="629" r:id="rId337"/>
    <p:sldId id="630" r:id="rId338"/>
    <p:sldId id="631" r:id="rId339"/>
    <p:sldId id="860" r:id="rId340"/>
    <p:sldId id="861" r:id="rId341"/>
    <p:sldId id="862" r:id="rId342"/>
    <p:sldId id="632" r:id="rId343"/>
    <p:sldId id="633" r:id="rId344"/>
    <p:sldId id="634" r:id="rId345"/>
    <p:sldId id="1086" r:id="rId346"/>
    <p:sldId id="635" r:id="rId347"/>
    <p:sldId id="1087" r:id="rId348"/>
    <p:sldId id="636" r:id="rId349"/>
    <p:sldId id="637" r:id="rId350"/>
    <p:sldId id="1088"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1125"/>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75" d="100"/>
          <a:sy n="75" d="100"/>
        </p:scale>
        <p:origin x="378" y="-1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65.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2852936"/>
            <a:ext cx="1120615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'Bagde</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'sharmin.bagde@gmail.com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shajy</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shajy.thomas@gmail.com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1" y="4191560"/>
            <a:ext cx="801068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grpSp>
        <p:nvGrpSpPr>
          <p:cNvPr id="22" name="Group 21">
            <a:extLst>
              <a:ext uri="{FF2B5EF4-FFF2-40B4-BE49-F238E27FC236}">
                <a16:creationId xmlns:a16="http://schemas.microsoft.com/office/drawing/2014/main" id="{D0736BAA-B2BD-4199-9FAE-806DAB49EE7E}"/>
              </a:ext>
            </a:extLst>
          </p:cNvPr>
          <p:cNvGrpSpPr/>
          <p:nvPr/>
        </p:nvGrpSpPr>
        <p:grpSpPr>
          <a:xfrm>
            <a:off x="190550" y="843281"/>
            <a:ext cx="8010684" cy="3089775"/>
            <a:chOff x="2655928" y="908720"/>
            <a:chExt cx="8010684" cy="3089775"/>
          </a:xfrm>
        </p:grpSpPr>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6701986" y="908720"/>
              <a:ext cx="3964626" cy="3089775"/>
            </a:xfrm>
            <a:prstGeom prst="rect">
              <a:avLst/>
            </a:prstGeom>
          </p:spPr>
        </p:pic>
      </p:grpSp>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IN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2EFCDEF-7E96-428F-AC14-722DF19A2C9B}"/>
              </a:ext>
            </a:extLst>
          </p:cNvPr>
          <p:cNvGrpSpPr/>
          <p:nvPr/>
        </p:nvGrpSpPr>
        <p:grpSpPr>
          <a:xfrm>
            <a:off x="190550" y="843281"/>
            <a:ext cx="8010684" cy="3089775"/>
            <a:chOff x="2655928" y="908720"/>
            <a:chExt cx="8010684" cy="3089775"/>
          </a:xfrm>
        </p:grpSpPr>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83151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831510"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6346</TotalTime>
  <Words>41505</Words>
  <Application>Microsoft Office PowerPoint</Application>
  <PresentationFormat>Custom</PresentationFormat>
  <Paragraphs>5093</Paragraphs>
  <Slides>567</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567</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1475</cp:revision>
  <dcterms:created xsi:type="dcterms:W3CDTF">2019-04-24T09:11:59Z</dcterms:created>
  <dcterms:modified xsi:type="dcterms:W3CDTF">2020-05-07T10:39:46Z</dcterms:modified>
</cp:coreProperties>
</file>